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4" r:id="rId1"/>
  </p:sldMasterIdLst>
  <p:notesMasterIdLst>
    <p:notesMasterId r:id="rId15"/>
  </p:notesMasterIdLst>
  <p:handoutMasterIdLst>
    <p:handoutMasterId r:id="rId16"/>
  </p:handoutMasterIdLst>
  <p:sldIdLst>
    <p:sldId id="259" r:id="rId2"/>
    <p:sldId id="261" r:id="rId3"/>
    <p:sldId id="288" r:id="rId4"/>
    <p:sldId id="330" r:id="rId5"/>
    <p:sldId id="326" r:id="rId6"/>
    <p:sldId id="331" r:id="rId7"/>
    <p:sldId id="291" r:id="rId8"/>
    <p:sldId id="290" r:id="rId9"/>
    <p:sldId id="324" r:id="rId10"/>
    <p:sldId id="325" r:id="rId11"/>
    <p:sldId id="328" r:id="rId12"/>
    <p:sldId id="323" r:id="rId13"/>
    <p:sldId id="32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79CC93D-E52E-4D84-901B-11D7331DD495}">
          <p14:sldIdLst>
            <p14:sldId id="259"/>
          </p14:sldIdLst>
        </p14:section>
        <p14:section name="Overview" id="{ABA716BF-3A5C-4ADB-94C9-CFEF84EBA240}">
          <p14:sldIdLst>
            <p14:sldId id="261"/>
            <p14:sldId id="288"/>
            <p14:sldId id="330"/>
            <p14:sldId id="326"/>
            <p14:sldId id="331"/>
          </p14:sldIdLst>
        </p14:section>
        <p14:section name="Viewing Data" id="{A78E018E-D7F8-4721-AE5D-4447C67443D1}">
          <p14:sldIdLst>
            <p14:sldId id="291"/>
            <p14:sldId id="290"/>
            <p14:sldId id="324"/>
            <p14:sldId id="325"/>
            <p14:sldId id="328"/>
            <p14:sldId id="323"/>
          </p14:sldIdLst>
        </p14:section>
        <p14:section name="Hidden" id="{3F78B471-41DA-46F2-A8E4-97E471896AB3}">
          <p14:sldIdLst>
            <p14:sldId id="32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 autoAdjust="0"/>
    <p:restoredTop sz="84024" autoAdjust="0"/>
  </p:normalViewPr>
  <p:slideViewPr>
    <p:cSldViewPr>
      <p:cViewPr varScale="1">
        <p:scale>
          <a:sx n="75" d="100"/>
          <a:sy n="75" d="100"/>
        </p:scale>
        <p:origin x="-1766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FDC75-7F73-4A4A-A77C-09AADF00E0EA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226BF-1F13-42D3-80DC-373E7ADD1E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728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EF76B-3757-4A0B-AF93-28494465C1DD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93FD4-8F83-4EF7-AC3F-0DC0388986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083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presenting training materials in a group setting.</a:t>
            </a:r>
          </a:p>
          <a:p>
            <a:endParaRPr lang="en-US" dirty="0" smtClean="0"/>
          </a:p>
          <a:p>
            <a:pPr lvl="0"/>
            <a:r>
              <a:rPr lang="en-US" sz="1200" b="1" dirty="0" smtClean="0"/>
              <a:t>Sections</a:t>
            </a:r>
            <a:endParaRPr lang="en-US" sz="1200" b="0" dirty="0" smtClean="0"/>
          </a:p>
          <a:p>
            <a:pPr lvl="0"/>
            <a:r>
              <a:rPr lang="en-US" sz="1200" b="0" dirty="0" smtClean="0"/>
              <a:t>Right-click on a slide to add sections.</a:t>
            </a:r>
            <a:r>
              <a:rPr lang="en-US" sz="1200" b="0" baseline="0" dirty="0" smtClean="0"/>
              <a:t> Sections can help to organize your slides or facilitate collaboration between multiple authors.</a:t>
            </a:r>
            <a:endParaRPr lang="en-US" sz="1200" b="0" dirty="0" smtClean="0"/>
          </a:p>
          <a:p>
            <a:pPr lvl="0"/>
            <a:endParaRPr lang="en-US" sz="1200" b="1" dirty="0" smtClean="0"/>
          </a:p>
          <a:p>
            <a:pPr lvl="0"/>
            <a:r>
              <a:rPr lang="en-US" sz="1200" b="1" dirty="0" smtClean="0"/>
              <a:t>Notes</a:t>
            </a:r>
          </a:p>
          <a:p>
            <a:pPr lvl="0"/>
            <a:r>
              <a:rPr lang="en-US" sz="1200" dirty="0" smtClean="0"/>
              <a:t>Use the Notes section for delivery notes or to provide additional details for the audience.</a:t>
            </a:r>
            <a:r>
              <a:rPr lang="en-US" sz="1200" baseline="0" dirty="0" smtClean="0"/>
              <a:t> View these notes in Presentation View during your presentation. </a:t>
            </a:r>
          </a:p>
          <a:p>
            <a:pPr lvl="0">
              <a:buFontTx/>
              <a:buNone/>
            </a:pPr>
            <a:r>
              <a:rPr lang="en-US" sz="1200" dirty="0" smtClean="0"/>
              <a:t>Keep in mind the font size (important for accessibility, visibility, videotaping, and online production)</a:t>
            </a:r>
          </a:p>
          <a:p>
            <a:pPr lvl="0"/>
            <a:endParaRPr lang="en-US" sz="1200" dirty="0" smtClean="0"/>
          </a:p>
          <a:p>
            <a:pPr lvl="0">
              <a:buFontTx/>
              <a:buNone/>
            </a:pPr>
            <a:r>
              <a:rPr lang="en-US" sz="1200" b="1" dirty="0" smtClean="0"/>
              <a:t>Coordinated colors </a:t>
            </a:r>
          </a:p>
          <a:p>
            <a:pPr lvl="0">
              <a:buFontTx/>
              <a:buNone/>
            </a:pPr>
            <a:r>
              <a:rPr lang="en-US" sz="1200" dirty="0" smtClean="0"/>
              <a:t>Pay particular attention to the graphs, charts, and text boxes.</a:t>
            </a:r>
            <a:r>
              <a:rPr lang="en-US" sz="1200" baseline="0" dirty="0" smtClean="0"/>
              <a:t> </a:t>
            </a:r>
            <a:endParaRPr lang="en-US" sz="1200" dirty="0" smtClean="0"/>
          </a:p>
          <a:p>
            <a:pPr lvl="0"/>
            <a:r>
              <a:rPr lang="en-US" sz="1200" dirty="0" smtClean="0"/>
              <a:t>Consider that attendees will print in black and white or grayscale. Run a test print to make sure your colors work when printed in pure black and white and grayscale.</a:t>
            </a:r>
          </a:p>
          <a:p>
            <a:pPr lvl="0">
              <a:buFontTx/>
              <a:buNone/>
            </a:pPr>
            <a:endParaRPr lang="en-US" sz="1200" dirty="0" smtClean="0"/>
          </a:p>
          <a:p>
            <a:pPr lvl="0">
              <a:buFontTx/>
              <a:buNone/>
            </a:pPr>
            <a:r>
              <a:rPr lang="en-US" sz="1200" b="1" dirty="0" smtClean="0"/>
              <a:t>Graphics, tables, and graphs</a:t>
            </a:r>
          </a:p>
          <a:p>
            <a:pPr lvl="0"/>
            <a:r>
              <a:rPr lang="en-US" sz="1200" dirty="0" smtClean="0"/>
              <a:t>Keep it simple: If possible, use consistent, non-distracting styles and colors.</a:t>
            </a:r>
          </a:p>
          <a:p>
            <a:pPr lvl="0"/>
            <a:r>
              <a:rPr lang="en-US" sz="1200" dirty="0" smtClean="0"/>
              <a:t>Label all graphs and tables.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presenting training materials in a group setting.</a:t>
            </a:r>
          </a:p>
          <a:p>
            <a:endParaRPr lang="en-US" dirty="0" smtClean="0"/>
          </a:p>
          <a:p>
            <a:pPr lvl="0"/>
            <a:r>
              <a:rPr lang="en-US" sz="1200" b="1" dirty="0" smtClean="0"/>
              <a:t>Sections</a:t>
            </a:r>
            <a:endParaRPr lang="en-US" sz="1200" b="0" dirty="0" smtClean="0"/>
          </a:p>
          <a:p>
            <a:pPr lvl="0"/>
            <a:r>
              <a:rPr lang="en-US" sz="1200" b="0" dirty="0" smtClean="0"/>
              <a:t>Right-click on a slide to add sections.</a:t>
            </a:r>
            <a:r>
              <a:rPr lang="en-US" sz="1200" b="0" baseline="0" dirty="0" smtClean="0"/>
              <a:t> Sections can help to organize your slides or facilitate collaboration between multiple authors.</a:t>
            </a:r>
            <a:endParaRPr lang="en-US" sz="1200" b="0" dirty="0" smtClean="0"/>
          </a:p>
          <a:p>
            <a:pPr lvl="0"/>
            <a:endParaRPr lang="en-US" sz="1200" b="1" dirty="0" smtClean="0"/>
          </a:p>
          <a:p>
            <a:pPr lvl="0"/>
            <a:r>
              <a:rPr lang="en-US" sz="1200" b="1" dirty="0" smtClean="0"/>
              <a:t>Notes</a:t>
            </a:r>
          </a:p>
          <a:p>
            <a:pPr lvl="0"/>
            <a:r>
              <a:rPr lang="en-US" sz="1200" dirty="0" smtClean="0"/>
              <a:t>Use the Notes section for delivery notes or to provide additional details for the audience.</a:t>
            </a:r>
            <a:r>
              <a:rPr lang="en-US" sz="1200" baseline="0" dirty="0" smtClean="0"/>
              <a:t> View these notes in Presentation View during your presentation. </a:t>
            </a:r>
          </a:p>
          <a:p>
            <a:pPr lvl="0">
              <a:buFontTx/>
              <a:buNone/>
            </a:pPr>
            <a:r>
              <a:rPr lang="en-US" sz="1200" dirty="0" smtClean="0"/>
              <a:t>Keep in mind the font size (important for accessibility, visibility, videotaping, and online production)</a:t>
            </a:r>
          </a:p>
          <a:p>
            <a:pPr lvl="0"/>
            <a:endParaRPr lang="en-US" sz="1200" dirty="0" smtClean="0"/>
          </a:p>
          <a:p>
            <a:pPr lvl="0">
              <a:buFontTx/>
              <a:buNone/>
            </a:pPr>
            <a:r>
              <a:rPr lang="en-US" sz="1200" b="1" dirty="0" smtClean="0"/>
              <a:t>Coordinated colors </a:t>
            </a:r>
          </a:p>
          <a:p>
            <a:pPr lvl="0">
              <a:buFontTx/>
              <a:buNone/>
            </a:pPr>
            <a:r>
              <a:rPr lang="en-US" sz="1200" dirty="0" smtClean="0"/>
              <a:t>Pay particular attention to the graphs, charts, and text boxes.</a:t>
            </a:r>
            <a:r>
              <a:rPr lang="en-US" sz="1200" baseline="0" dirty="0" smtClean="0"/>
              <a:t> </a:t>
            </a:r>
            <a:endParaRPr lang="en-US" sz="1200" dirty="0" smtClean="0"/>
          </a:p>
          <a:p>
            <a:pPr lvl="0"/>
            <a:r>
              <a:rPr lang="en-US" sz="1200" dirty="0" smtClean="0"/>
              <a:t>Consider that attendees will print in black and white or grayscale. Run a test print to make sure your colors work when printed in pure black and white and grayscale.</a:t>
            </a:r>
          </a:p>
          <a:p>
            <a:pPr lvl="0">
              <a:buFontTx/>
              <a:buNone/>
            </a:pPr>
            <a:endParaRPr lang="en-US" sz="1200" dirty="0" smtClean="0"/>
          </a:p>
          <a:p>
            <a:pPr lvl="0">
              <a:buFontTx/>
              <a:buNone/>
            </a:pPr>
            <a:r>
              <a:rPr lang="en-US" sz="1200" b="1" dirty="0" smtClean="0"/>
              <a:t>Graphics, tables, and graphs</a:t>
            </a:r>
          </a:p>
          <a:p>
            <a:pPr lvl="0"/>
            <a:r>
              <a:rPr lang="en-US" sz="1200" dirty="0" smtClean="0"/>
              <a:t>Keep it simple: If possible, use consistent, non-distracting styles and colors.</a:t>
            </a:r>
          </a:p>
          <a:p>
            <a:pPr lvl="0"/>
            <a:r>
              <a:rPr lang="en-US" sz="1200" dirty="0" smtClean="0"/>
              <a:t>Label all graphs and tables.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88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8632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0841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>
              <a:defRPr lang="en-US" dirty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- </a:t>
            </a:r>
            <a:fld id="{0221D3F9-DCFF-4E53-94D4-64BFCB5FF731}" type="slidenum">
              <a:rPr lang="en-US" smtClean="0"/>
              <a:pPr/>
              <a:t>‹#›</a:t>
            </a:fld>
            <a:r>
              <a:rPr lang="en-US" dirty="0" smtClean="0"/>
              <a:t>-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90392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512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121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71089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5530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89942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4125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6138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en-US" smtClean="0"/>
              <a:pPr/>
              <a:t>3/24/2012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88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50" r:id="rId13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hyperlink" Target="mailto:joekunkmvp@gmail.com" TargetMode="Externa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hyperlink" Target="mailto:joekunkmvp@gmail.com" TargetMode="Externa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hyperlink" Target="https://datamarket.azure.com/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28800" y="304800"/>
            <a:ext cx="6942224" cy="2765425"/>
          </a:xfrm>
        </p:spPr>
        <p:txBody>
          <a:bodyPr>
            <a:normAutofit/>
          </a:bodyPr>
          <a:lstStyle/>
          <a:p>
            <a:r>
              <a:rPr lang="en-US" dirty="0" smtClean="0"/>
              <a:t>Windows Azure </a:t>
            </a:r>
            <a:br>
              <a:rPr lang="en-US" dirty="0" smtClean="0"/>
            </a:br>
            <a:r>
              <a:rPr lang="en-US" dirty="0" smtClean="0"/>
              <a:t>Data Marketplace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/>
              <a:t>Detroit Day of Azure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962400" y="3200400"/>
            <a:ext cx="4772528" cy="28956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latin typeface="+mn-lt"/>
              </a:rPr>
              <a:t>Joe Kunk</a:t>
            </a:r>
          </a:p>
          <a:p>
            <a:r>
              <a:rPr lang="en-US" sz="2400" dirty="0" smtClean="0">
                <a:latin typeface="+mn-lt"/>
              </a:rPr>
              <a:t>March 24, 2012</a:t>
            </a:r>
          </a:p>
          <a:p>
            <a:r>
              <a:rPr lang="en-US" sz="2400" dirty="0" smtClean="0">
                <a:latin typeface="+mn-lt"/>
              </a:rPr>
              <a:t>Dart Container Corporation</a:t>
            </a:r>
            <a:endParaRPr lang="en-US" sz="2400" dirty="0" smtClean="0">
              <a:latin typeface="+mn-lt"/>
            </a:endParaRPr>
          </a:p>
          <a:p>
            <a:endParaRPr lang="en-US" sz="2400" dirty="0">
              <a:latin typeface="+mn-lt"/>
            </a:endParaRPr>
          </a:p>
          <a:p>
            <a:r>
              <a:rPr lang="en-US" sz="2400" dirty="0" smtClean="0">
                <a:latin typeface="+mn-lt"/>
              </a:rPr>
              <a:t>@</a:t>
            </a:r>
            <a:r>
              <a:rPr lang="en-US" sz="2400" dirty="0" err="1" smtClean="0">
                <a:latin typeface="+mn-lt"/>
              </a:rPr>
              <a:t>joekunk</a:t>
            </a:r>
            <a:endParaRPr lang="en-US" sz="2400" dirty="0" smtClean="0">
              <a:latin typeface="+mn-lt"/>
            </a:endParaRPr>
          </a:p>
          <a:p>
            <a:r>
              <a:rPr lang="en-US" sz="2400" dirty="0" smtClean="0">
                <a:latin typeface="+mn-lt"/>
                <a:hlinkClick r:id="rId6"/>
              </a:rPr>
              <a:t>joekunkmvp@gmail.com</a:t>
            </a:r>
            <a:endParaRPr lang="en-US" sz="2400" dirty="0" smtClean="0">
              <a:latin typeface="+mn-lt"/>
            </a:endParaRPr>
          </a:p>
          <a:p>
            <a:r>
              <a:rPr lang="en-US" sz="2400" dirty="0">
                <a:latin typeface="+mn-lt"/>
              </a:rPr>
              <a:t>j</a:t>
            </a:r>
            <a:r>
              <a:rPr lang="en-US" sz="2400" dirty="0" smtClean="0">
                <a:latin typeface="+mn-lt"/>
              </a:rPr>
              <a:t>bknet.blogspot.com</a:t>
            </a:r>
            <a:endParaRPr 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63500" y="-9239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215900" y="-7715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966787"/>
            <a:ext cx="8931275" cy="551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500" y="304800"/>
            <a:ext cx="8928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FIXED QUERY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16416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63500" y="-9239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1992313"/>
            <a:ext cx="7034213" cy="287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500" y="304800"/>
            <a:ext cx="8928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FLEXIBLE QUERY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219495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63500" y="-9239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215900" y="-7715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0" y="609936"/>
            <a:ext cx="4305300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267536"/>
            <a:ext cx="3733800" cy="1447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6858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Selling Your Data:</a:t>
            </a:r>
            <a:endParaRPr 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02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828800" y="304800"/>
            <a:ext cx="6942224" cy="2765425"/>
          </a:xfrm>
        </p:spPr>
        <p:txBody>
          <a:bodyPr>
            <a:normAutofit/>
          </a:bodyPr>
          <a:lstStyle/>
          <a:p>
            <a:r>
              <a:rPr lang="en-US" dirty="0" smtClean="0"/>
              <a:t>Windows Azure </a:t>
            </a:r>
            <a:br>
              <a:rPr lang="en-US" dirty="0" smtClean="0"/>
            </a:br>
            <a:r>
              <a:rPr lang="en-US" dirty="0" smtClean="0"/>
              <a:t>Data Marketplace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/>
              <a:t>Detroit Day of Azure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962400" y="3200400"/>
            <a:ext cx="4772528" cy="28956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latin typeface="+mn-lt"/>
              </a:rPr>
              <a:t>Joe Kunk</a:t>
            </a:r>
          </a:p>
          <a:p>
            <a:r>
              <a:rPr lang="en-US" sz="2400" dirty="0" smtClean="0">
                <a:latin typeface="+mn-lt"/>
              </a:rPr>
              <a:t>March 24, 2012</a:t>
            </a:r>
          </a:p>
          <a:p>
            <a:r>
              <a:rPr lang="en-US" sz="2400" dirty="0" smtClean="0">
                <a:latin typeface="+mn-lt"/>
              </a:rPr>
              <a:t>Dart Container Corporation</a:t>
            </a:r>
            <a:endParaRPr lang="en-US" sz="2400" dirty="0" smtClean="0">
              <a:latin typeface="+mn-lt"/>
            </a:endParaRPr>
          </a:p>
          <a:p>
            <a:endParaRPr lang="en-US" sz="2400" dirty="0">
              <a:latin typeface="+mn-lt"/>
            </a:endParaRPr>
          </a:p>
          <a:p>
            <a:r>
              <a:rPr lang="en-US" sz="2400" dirty="0" smtClean="0">
                <a:latin typeface="+mn-lt"/>
              </a:rPr>
              <a:t>@</a:t>
            </a:r>
            <a:r>
              <a:rPr lang="en-US" sz="2400" dirty="0" err="1" smtClean="0">
                <a:latin typeface="+mn-lt"/>
              </a:rPr>
              <a:t>joekunk</a:t>
            </a:r>
            <a:endParaRPr lang="en-US" sz="2400" dirty="0" smtClean="0">
              <a:latin typeface="+mn-lt"/>
            </a:endParaRPr>
          </a:p>
          <a:p>
            <a:r>
              <a:rPr lang="en-US" sz="2400" dirty="0" smtClean="0">
                <a:latin typeface="+mn-lt"/>
                <a:hlinkClick r:id="rId6"/>
              </a:rPr>
              <a:t>joekunkmvp@gmail.com</a:t>
            </a:r>
            <a:endParaRPr lang="en-US" sz="2400" dirty="0" smtClean="0">
              <a:latin typeface="+mn-lt"/>
            </a:endParaRPr>
          </a:p>
          <a:p>
            <a:r>
              <a:rPr lang="en-US" sz="2400" dirty="0">
                <a:latin typeface="+mn-lt"/>
              </a:rPr>
              <a:t>j</a:t>
            </a:r>
            <a:r>
              <a:rPr lang="en-US" sz="2400" dirty="0" smtClean="0">
                <a:latin typeface="+mn-lt"/>
              </a:rPr>
              <a:t>bknet.blogspot.com</a:t>
            </a:r>
            <a:endParaRPr lang="en-US" sz="240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78673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Joe\AppData\Local\Temp\SNAGHTML1daf7a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09675"/>
            <a:ext cx="7981950" cy="5724525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3" name="Rectangle 2"/>
          <p:cNvSpPr/>
          <p:nvPr/>
        </p:nvSpPr>
        <p:spPr>
          <a:xfrm>
            <a:off x="2667000" y="3124200"/>
            <a:ext cx="5797550" cy="947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667000" y="5986463"/>
            <a:ext cx="5797550" cy="947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76200"/>
            <a:ext cx="8121650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63500" y="-9239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215900" y="-7715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053" name="Picture 5" descr="C:\MVP Presentation\Price Lis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04799"/>
            <a:ext cx="2062162" cy="628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0975"/>
            <a:ext cx="369570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00887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63500" y="-9239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215900" y="-7715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5" y="1301750"/>
            <a:ext cx="7080250" cy="425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37429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" y="686846"/>
            <a:ext cx="9067801" cy="2046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5559" y="3468469"/>
            <a:ext cx="9067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hlinkClick r:id="rId5"/>
              </a:rPr>
              <a:t>https://datamarket.azure.com/</a:t>
            </a:r>
            <a:endParaRPr lang="en-US" sz="36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8686800" y="152400"/>
            <a:ext cx="228600" cy="534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621932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63500" y="-9239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215900" y="-7715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3500" y="2590800"/>
            <a:ext cx="90043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Database Pages</a:t>
            </a:r>
            <a:endParaRPr lang="en-US" sz="6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01110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63500" y="-9239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215900" y="-7715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18843"/>
            <a:ext cx="6229890" cy="411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536028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63500" y="-9239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215900" y="-7715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803275"/>
            <a:ext cx="7627937" cy="524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87056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63500" y="-9239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data:image/jpeg;base64,/9j/4AAQSkZJRgABAQAAAQABAAD/2wBDAAkGBwgHBgkIBwgKCgkLDRYPDQwMDRsUFRAWIB0iIiAdHx8kKDQsJCYxJx8fLT0tMTU3Ojo6Iys/RD84QzQ5Ojf/2wBDAQoKCg0MDRoPDxo3JR8lNzc3Nzc3Nzc3Nzc3Nzc3Nzc3Nzc3Nzc3Nzc3Nzc3Nzc3Nzc3Nzc3Nzc3Nzc3Nzc3Nzf/wAARCACQALUDASIAAhEBAxEB/8QAHAAAAQUBAQEAAAAAAAAAAAAAAAEEBQYHAwII/8QAUxAAAQMCAgMICwsICQUBAAAAAQIDBAARBQYSITEHExdBUXGU0SI0NVRWYYGRo7PSCBQVMjZSU3R1sbI3QmKCg5KhwRYjJnJzk6Lh8CQzRmNkhP/EABoBAQADAQEBAAAAAAAAAAAAAAABAwQCBQb/xAAvEQACAgIAAwYDCQEAAAAAAAAAAQIDBBEFEiETIjFBUWFx0fAGFDI0gZGhsfHB/9oADAMBAAIRAxEAPwDcKKK8OOBHjPJQHuim6nnx8VhR8orzv0n6BX8KAdUU136T9Arzik36T9ArzigHdFNN+k/QK8466XfpPe6vOKAdUU036T3urzijfpPe6vOKAd0U036T9ArzijfpPe6vOKAd0U036T9ArzijfpPe6vOKAd0U036T3urzjro36T9ArzjroB3RTTfpPe6vOKN+k/QK8466Ad0U036T9ArzijfpPe6vOKAd0U0VKcbTpOsrSnjO37q7svJdTdJFAdKKKKAKbNK0pLv6IFqc00jdtP8AMKAz/Nm6yxlvMszBVYM9JXG0LuofSkK0kJVsI/StTFrdpZdGrL0lPPIT1VR905gO7p2OG35zA9A3XLD8PSpA1UBoZ3YmrfJ+R/np9muDu7W00deXJR5pCeqqocORo32WpliWDusRffT0V5uOSEh5bZCCfETqoC4L3d4qD2WXZQ//AEJ6q8cPkLwek9IT1VkmIMoBIG2vKctYo5ll/MaGB8GMvhhaybKubDSAO1NyBccZ56A13h8heD8npKeqjh8heD8npKeqsxyfkPHc3EuYawhERCtFcp9WihJ4wONR5qtj2Q8kZfJZzRnLfZaVAKYgpA3u/EoDSPj4uagLFw+QrfJ6T0hPVScPkLwek9IT1Vnu6fkxjJuKRmoUtyTFmNFxnfEgLQBYEEjUf4V5yTlFnGsDzFjWJOrYhYbEVvTgGov2uOPXYWuOPSFAaLw+QvB6T0hPVRw+QvB+T0lPVWE8XkoqAbtw+Qj/AOPSekJ6qOHyF4PSekJ6qxCFFdmzI8SMkKkSHUNNJOq6lGwHnNXLdQyZh+SpOHxIWIuypEhkuPIdCbosbBQtsBN7A8h10BfeHyF4Pyekp6qOH2F4Pyekp6qwmigN24fIXg/J6SnqpOHyF4PyekJ6qwqipB9Z7n+b2s7YM/iLUNcVDUlUctrWFE2SlV9Q/S/hXbAZN5MlkfFbfWgDxAkVTfc6fIqf9qOeqaq0Zf7pzvrTn4jQFsooooAOymkftp/mTTs7KaR+2n+ZNAYJuhW4TMcv89j1DdOcOSNFACSSdgAuSaYbpLoRum44P02PUN1bMjNsQcKl5oxFAVGhpIjo+kc8XlsB4yeSgJqJGwbLbfvvMjjZkpYMgRyL72gWAuONRJAA6iaicA3UG8x5ri4LLwOKIctSmUqUvTUjsSRcFNiDaxHFfjtWVZux2Tik96VKd03nFlRJ4uQDxAaqktxbDXsS3QoDyblqElyQ6eQaJSP9Sh5L0B5zhlt47pMnLWDoAEh9IjoJuG0qGkb+JOvyCrXuy4nDwDL+G5GwY6CGkodk6PzRcpB8aldkePUOWpfBpEKFiua90jEGytkPqh4agAqLmjZF0f3lADxdl46xLHJs/EcYmTMXCxOedKngtJSUnksdYAFhbkoDhFnTIaVJhzJEdK/jBl1SArnsddWbcwyq5mjMrLawE4fDUl+Y4RqCAbhPOq1ua54qq0ZlyTJajsNlx51YbbbTtWomwA8prXc4vM7nOQ2MpQHEHF8TbLmIPJOtKDqPkPxB4gagFTz9jD+es+b1hSd8ZLiYcBCb2UkG2lq4ibm/Jbkq07q0pjKmUMJyJhq21rU2HZy06iqxBvb9JVzt1BPHTvchyxHy9hEnPGYEoQluOpyGgjWhuxuvnVsHHY+OnCMpLdd/pHj0JqbjONOF9KJyf+lw1gWN3dgUUpKQEm19nEo1IMNJA1nZUlieA4rhUSNLxKA9FZlf9kvWSpXj0b3HlFXzMbmAMY7Ozbg0KMjDIATHgNIaDbMyZr7NKRtSj4xta5SOWpndmwH39i8bHp8hUfD2cIQlbmiCpx7SXoNpHGolVzyAEmoBXtwnBvhPO6ZjiCWcOZU8TxaZ7FI59aj5Kgd0nHxmPOWIzmnNOMle8RiDcb2jVceIm58tT2RMxxctbnWZH2XGk4zKfRHZRpWXoqTqVy2HZnnHjrORsFqAKKKKAKKKKA+h/c6fIqf9qOeqaq0Ze7qTvrTv4jVX9zn8ip/2o56pqrRl/unP+tO/iNSC2DZRQNlFAB2U0j9tP8yf507Oymkftp/mT/OgPmzddkFjdNx0j/0G37BFW7dNdXl7JuVsAbV8dpTz6h+epKU7edThP6tUndpF907Gx4mPUN1ouPYU3us5QwbEMBnRmsThIKHY7qrJBUE6aVWFxYpBBtYg+PUBhs10uLKioctbJlPC5GTsloZRoozRmdaWojSk2Uw2R8Yg6+xBUo+Mgc8XAyzl/c8WjFc5YhHxDE2+yjYXEOmCrXYqJHFYazYA8ptVca3RsUOdf6UTI0eU+ltxthhZOjHSoEDQPKL+W55bgDa48bDomNYfgTKUOR8BhpfIUnSSwACNNXK4rXYcQCydqaw7NyFYo3MzZigciyMWlA4dFAAK2RqLiuO1gkAjaSTsrzlLPOYsGxmdLw4N4hPxQgPJfaU6XFC5BASQb6zq2W4qd4hlXP8Am7EF4pNweY688QNJ4JZShI2JAURopHJQEhuCYUziGeFSJASRBiqfbSTr0yoJBt4gT5bVYMSym8vN0/M+e20hhyZvWG4YlxKlz13CWkWBICTYaj472G2Cy9kPOWXpnwhExXCcHkpQUKU/OQexJF0kAKBGoVZMiR5ZxHGc75sxVWKMYQhxqM+DdC1AdmptJAAH5ota5JoDhu2ZidgxIOWmloVIXoysQAHYfoNW+bq2bbJHKaTNWdMhZrgQJGMnGN/it9lBj3Sl06uxUdhsRqIINV9/DMtZjeVjuYc7MRZ2IHf3YzbRcLN9iL+IWHkro1k7c/e1Iz+kK/TZ0R/G1AR8bP8ADbxgy5mVoUuJHaDWGwVOWahgEkqsUkKUdV1WB1DxVC5hzTOzbjbcrH5K0xd8A3lknQjt316CeW3HtNTuNZHy1BhvSYefcKfKEXS0RpKWeTsCT/pNUK+rZa9AaVuxRMoRPgj+invPflJVvqYagpKkG2ipRHHfZ5arzeQcbcnyIQVCDzAQVAv2B0r2tq17DVUUSBcba0TOZPCrhoubF+Jqvt7OoBCysh41FlRIzioZdlOFtsJevrCSo31ahYGuOFZLxfFFSfe/vZDUd0sqedc0UKWDYhOq557Wp1mXE5WEboOITYWgXW3Ox3wXTrQAdXMa75axjCZ2Ary3mF1xhDj2+MykHWFE37LynadWvitegKxi+Fy8Hnuwp7e9vt7QCCCDsII4jTOpjNuESMExlyJLkGStSQ6l9RJK0nUCb8eq3kqGoD6H9zp8ip/2o56pqrRl/unP+tOfiNVf3OfyKn/ajnqmqtGX+6c/605+I1ILZRRRQBTSP20/zJ/nTumkbtp/yfzoD5k3Z/yn41+w9Q3VMSShWkhSkq2XSbaque7P+U/Gv2HqG6pVAGy55dtdUMPKGkhtahxEJuK5VacEt8GtcW376pts7OOz0eGYKzbnW3rps4YdmbMmEwRCwqQ7CYt2XvdgJUs8pXbSJ8vFUdiGIYzNGliM3EJCRxvvLVbyqJqXdxWG04pC1q0kkg2QTTXEcTivwnGm1KK1DUNE221xG2xtd023cMwq4SayE2vLp+3iQrMVx4hLTV7qte2rz1r26w6jLeTsEyXhQVoaAflaIuVAG+v+8slX6tULANeHWOzTVTqZjTS5JEt9a3UhKCpYJsALAeaoeRJScVHejqng1MqIXWW8qkvP1KidRtx0qUqWdFKSoniGurXLiszmNiSoi7axxVA4QCjFGkqtdJUCPIa6hdzRb9DNlcJljXwrctxk+jQ1EV4a94c/cPVR73f+hd/cNWyVKaithx8nRJtqF6afDUK3xnP3DVcb5yW1E3W8FxKZctmQk/fXzK2ptQVoqSoG4GidRqzY3jruKZti48nD320sONK3k3JVoKvttx1BvPJfxYOt30VOpIJ5xVnfdQw0p1z4idttdWWXOGuniZcHhVWV2jdmlB+Pt6kFmGU9jGNS8QTDdZS+sKDZBJTqA228VSOBZggYdhvwZjOAsy20uF1CyNFdzy328nNy15+GYXzl/wCWaiMWktS5CVsXKdC1yLa6mFk5PTjoqzMHFoq56rlJ+nT5jjM2OvZhxRU19tLQCQhtpJuEJGzXxnlqKpKWrjyT6G9zn8ip/wBqOeqaq0Zf7pzvrTn4jVX9zn8ip/2o56pqrRl/unO+tOfiNSC2UUUUAcVNI/bT/Mn+dOzsppH7af5k0B8ybs/5T8a/YeobqlVdd2j8p+NfsPUN1SqgC1aMF7ms+X76q9WjBe5jN/H99Zsr8B9B9nPzb+D/AOETJwuWuU8tLQKVLUQdIcZpg+0thxTTgstO0VPPY40y8tosOHQUU3BGu1Qs58SpTj6UlIVxGuqpWN95GfidOFWm6Jty31+tE5l/uf8ArqqHxVJOJSLBRuriHiFTOX+5365p8lbSnFJSUlST2VhrFZ+07O2T0e4sFZvDqK3Ll11/s4YQ241BaS5qITex4heoXDyFY5pDYVrIPLtqRxqcuOkNNpIK0/HvqqKwbukzzK+413XFuMpvzM2ddWsnHxYdeRrf8E3i8V2ZGQhq10rvrNuKoKVhsiK1vroTo3A1KqwYjN94spc0NO6rWqGxDFffkfet6KeyBvpXqMd2aSS6HXG68F2TlOT7TXgMY3bTP+In76tOIMqkRHGm7aShquaq0btpn/ET99WuW/72juPaOloC9uWpydqcdFfAVB4t6m9Lz+GmV53CZTLanFhGikXNlUwqXk41v8dxoMaOmm19KomtNbsa76PEz4YsJr7q2157/wAEoopa7MJ9De5z+RU77Uc9U1Vny93TnfWnPxGqx7nP5FT/ALUc9U1Voy93TnD/AOpz8RqQWyiiigA7KaR+2n+ZP86dnZTSP20/zJoD5k3Z/wAp+NfsPUN1Squu7R+U/Gv2HqG6pVQBatGC9zGvL99VeprDsVjxoiGnEr0k7bDVtqjIi5Q0j2uBZFVGS5Wy0tEVM7ckf4ivvNceKukhYckOrT8VS1EX8ZrnV68EeRa05ya9WWTAO5365pomR73x57SPYOK0FfwtSYXibMSLvbiXNIEnsRqqPmvCRLddbJCVquLjWKzRrbslvwZ9Bdn1ww6FXLvQa2v0ZO47H36IXAOyaOkLcY46h8G7pM6/nfcakm8bjqYCH0LKimy7DUai4TzcaaHjctgm3LbXaoqjNQcWiM+/FszKsiuS6637E3jjDsiIhLCCohdyBUJ8GzOOOvyWqYOORT+Y5+7/AL0fDsUfmOeauK3bCPKomzNr4Zl3O2V+n7f4QjbS2ZzTbqSlQWm4PFrqyYm2t2E6hoFSlDYKr8uU29iIkpB0AUnXqOqpf4cikX0XP3a6ujN8skjPwu7EphfTOzUW9J+q6ohvg2Z3uuuT0d1ggPIKCRex46nfhyL8xz93/eozFZjcx1tbSVAITY6VWVzsctSWjFmYnD6quai3ml6fSGFFFLV54x9De5z+RU/7Uc9U1Voy93TnfWnPxGqv7nT5FT/tRz1TVWjL3dSd9ac/EakFsooFFAFNGDozHkki5AIHNTumU6Kp3smlFDg1pUk2IoDNM77kD2aM0zcaRjiIolb3/VGKV6Oi2lG3SHzb7OOoPgBk+EzXQj7dae+jHQv+rmkAcraequNsw9/+iT1UBm3ADJ8JW+hH26XgBk+EzXQj7daR/aHv/wBEnqpbZh7/APRJ6qAzbgBk+EzXQj7dHADJ8JmuhH260m2Ye/8A0SeqktmHv/0SeqgM24AZPhK30I+3RwAyfCZroR9utJtmHv8A9Enqo/tB3/6JPVQGb8AMnwla6Efbo4AZHhK10I+3Wk2zD3/6JPVRbMPf/ok9VBszXgBk+EzXQj7dLwAyfCZroR9utJtmHv8A9EnqpLZh7/8ARJ6qAzfgBk+EzXQj7dHADJ8JmuhH260i2Ye//RJ6qW2Ye/8A0SeqgM24AZPhM10I+3RwAyfCZroR9utJtmHv/wBEnqotmHv/ANEnqoDNeAGT4TNdCPt0cAMnwma6EfbrSrZh7/8ARJ6qLZh7/wDRJ6qA8bm+UFZIwKRhrk5MwuylSN8DW9gXShNrXPzf40uWrOzZbzZu25IWpKuUFRNDkPGZiN5kzXC0r4wSAnS57cVTeFYemG0EgWtQEjRRRQBRRRQCWFGiKWigEtzeajRFLRQCaIosPF5qWigE0RRbm81LRQCaIo0RS0UAmiKLD/gpaKASw/4KNEUtFAJoijRFLRQCaIo0RS0UAlhS0UUAUUUUB//Z"/>
          <p:cNvSpPr>
            <a:spLocks noChangeAspect="1" noChangeArrowheads="1"/>
          </p:cNvSpPr>
          <p:nvPr/>
        </p:nvSpPr>
        <p:spPr bwMode="auto">
          <a:xfrm>
            <a:off x="215900" y="-771525"/>
            <a:ext cx="24003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668463"/>
            <a:ext cx="8098981" cy="336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500" y="304800"/>
            <a:ext cx="8928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FIXED QUERY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21414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381</Words>
  <Application>Microsoft Office PowerPoint</Application>
  <PresentationFormat>On-screen Show (4:3)</PresentationFormat>
  <Paragraphs>69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Windows Azure  Data Marketplace  Detroit Day of Azure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Windows Azure  Data Marketplace  Detroit Day of Azure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2012-02-27T03:58:20Z</dcterms:created>
  <dcterms:modified xsi:type="dcterms:W3CDTF">2012-03-24T16:28:22Z</dcterms:modified>
</cp:coreProperties>
</file>